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22860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1960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itle + Sub 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19812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216" y="3581400"/>
            <a:ext cx="7180564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 Header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604" y="34869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3912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Header + Sub Header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7F08FA06-1AEC-4EAF-BD59-084E2B9BB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C2CE44-B1FC-4E9A-9D09-5B0184CB0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772" y="1752600"/>
            <a:ext cx="6263896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4F6C2-8BEB-41AE-A674-CB15692014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4892" y="152400"/>
            <a:ext cx="3209133" cy="91440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19943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+ Sub Header w/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8772" y="1143000"/>
            <a:ext cx="10694457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08499" y="11247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39747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w/ Header + Sub Header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34892" y="228600"/>
            <a:ext cx="3208337" cy="838200"/>
          </a:xfrm>
          <a:prstGeom prst="rect">
            <a:avLst/>
          </a:prstGeom>
        </p:spPr>
        <p:txBody>
          <a:bodyPr anchor="b"/>
          <a:lstStyle>
            <a:lvl1pPr algn="r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383621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w/ Header and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2954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89305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5164" y="1828800"/>
            <a:ext cx="3513894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 Header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3408063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66826" y="304800"/>
            <a:ext cx="5270840" cy="1295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75164" y="2438400"/>
            <a:ext cx="3513893" cy="266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294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440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58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3260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90600"/>
            <a:ext cx="109728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499" y="9723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752600"/>
            <a:ext cx="5423618" cy="4572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752600"/>
            <a:ext cx="5423618" cy="4572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96417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143000"/>
            <a:ext cx="5423618" cy="51816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143000"/>
            <a:ext cx="5423618" cy="51816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4400" y="5901072"/>
            <a:ext cx="913560" cy="8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6.mp4"/><Relationship Id="rId1" Type="http://schemas.microsoft.com/office/2007/relationships/media" Target="../media/media16.mp4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5.png"/><Relationship Id="rId4" Type="http://schemas.openxmlformats.org/officeDocument/2006/relationships/hyperlink" Target="mailto:Student_Jobs@um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Off-Campus Employer </a:t>
            </a:r>
            <a:r>
              <a:rPr lang="en-US" sz="4000" dirty="0" err="1" smtClean="0"/>
              <a:t>JobHawk</a:t>
            </a:r>
            <a:r>
              <a:rPr lang="en-US" sz="4000" dirty="0" smtClean="0"/>
              <a:t> Tutorial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5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216" y="60151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73609" y="3146350"/>
            <a:ext cx="2978730" cy="838200"/>
          </a:xfrm>
        </p:spPr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5" name="Slid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415" y="780348"/>
            <a:ext cx="9265292" cy="55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Managing an </a:t>
            </a:r>
            <a:r>
              <a:rPr lang="en-US" sz="4000" dirty="0"/>
              <a:t>existing job </a:t>
            </a:r>
            <a:r>
              <a:rPr lang="en-US" sz="4000" dirty="0" smtClean="0"/>
              <a:t>posting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216" y="59782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20" y="2004605"/>
            <a:ext cx="11533759" cy="3667002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 rot="2073615">
            <a:off x="1087912" y="2388555"/>
            <a:ext cx="389357" cy="747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120" y="59236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08" y="3000663"/>
            <a:ext cx="3398355" cy="838200"/>
          </a:xfrm>
        </p:spPr>
        <p:txBody>
          <a:bodyPr/>
          <a:lstStyle/>
          <a:p>
            <a:r>
              <a:rPr lang="en-US" dirty="0" smtClean="0"/>
              <a:t>Manage job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48772" y="1286163"/>
            <a:ext cx="10694457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08" y="575086"/>
            <a:ext cx="9522691" cy="57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Reviewing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de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216" y="60151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2344" y="2874852"/>
            <a:ext cx="3040912" cy="838200"/>
          </a:xfrm>
        </p:spPr>
        <p:txBody>
          <a:bodyPr/>
          <a:lstStyle/>
          <a:p>
            <a:r>
              <a:rPr lang="en-US" dirty="0" smtClean="0"/>
              <a:t>Viewing Applications</a:t>
            </a:r>
            <a:endParaRPr lang="en-US" dirty="0"/>
          </a:p>
        </p:txBody>
      </p:sp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16" y="678733"/>
            <a:ext cx="9484243" cy="57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2735" y="3365205"/>
            <a:ext cx="3657600" cy="838200"/>
          </a:xfrm>
        </p:spPr>
        <p:txBody>
          <a:bodyPr/>
          <a:lstStyle/>
          <a:p>
            <a:r>
              <a:rPr lang="en-US" dirty="0" smtClean="0"/>
              <a:t>Emailing applicant through </a:t>
            </a:r>
            <a:r>
              <a:rPr lang="en-US" dirty="0" err="1" smtClean="0"/>
              <a:t>Jobhawk</a:t>
            </a:r>
            <a:endParaRPr lang="en-US" dirty="0"/>
          </a:p>
        </p:txBody>
      </p:sp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7451" y="594906"/>
            <a:ext cx="9216043" cy="55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82517" y="1826490"/>
            <a:ext cx="6778864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If you have any additional questions, please contact us at 978-934-4228 or </a:t>
            </a:r>
            <a:r>
              <a:rPr lang="en-US" sz="2800" dirty="0" smtClean="0">
                <a:hlinkClick r:id="rId4"/>
              </a:rPr>
              <a:t>Student_Jobs@uml.edu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Slide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117" y="60936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216" y="2013098"/>
            <a:ext cx="7180564" cy="1447799"/>
          </a:xfrm>
        </p:spPr>
        <p:txBody>
          <a:bodyPr>
            <a:noAutofit/>
          </a:bodyPr>
          <a:lstStyle/>
          <a:p>
            <a:r>
              <a:rPr lang="en-US" sz="4000" dirty="0"/>
              <a:t>Requesting access to </a:t>
            </a:r>
            <a:r>
              <a:rPr lang="en-US" sz="4000" dirty="0" err="1" smtClean="0"/>
              <a:t>JObHawk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216" y="59967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JobHawk</a:t>
            </a:r>
            <a:r>
              <a:rPr lang="en-US" dirty="0" smtClean="0"/>
              <a:t> Benefits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Free job posting platform</a:t>
            </a:r>
          </a:p>
          <a:p>
            <a:r>
              <a:rPr lang="en-US" dirty="0" smtClean="0"/>
              <a:t>Thousands of </a:t>
            </a:r>
            <a:r>
              <a:rPr lang="en-US" dirty="0" err="1" smtClean="0"/>
              <a:t>Umass</a:t>
            </a:r>
            <a:r>
              <a:rPr lang="en-US" dirty="0" smtClean="0"/>
              <a:t> Lowell students have access to apply</a:t>
            </a:r>
          </a:p>
          <a:p>
            <a:r>
              <a:rPr lang="en-US" dirty="0" smtClean="0"/>
              <a:t>24-7 availability to monitor postings</a:t>
            </a:r>
          </a:p>
          <a:p>
            <a:r>
              <a:rPr lang="en-US" dirty="0" smtClean="0"/>
              <a:t>Custom applications can be created and accepted on </a:t>
            </a:r>
            <a:r>
              <a:rPr lang="en-US" dirty="0" err="1" smtClean="0"/>
              <a:t>JobHawk</a:t>
            </a:r>
            <a:endParaRPr lang="en-US" dirty="0" smtClean="0"/>
          </a:p>
          <a:p>
            <a:r>
              <a:rPr lang="en-US" dirty="0" smtClean="0"/>
              <a:t>Reply to applicants in real time</a:t>
            </a:r>
            <a:endParaRPr lang="en-US" dirty="0"/>
          </a:p>
        </p:txBody>
      </p:sp>
      <p:pic>
        <p:nvPicPr>
          <p:cNvPr id="2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372" y="5892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an account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Slid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8171" y="1253837"/>
            <a:ext cx="7781911" cy="46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Posting a </a:t>
            </a:r>
            <a:r>
              <a:rPr lang="en-US" sz="4000" dirty="0" smtClean="0"/>
              <a:t>Job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216" y="60059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365" y="534635"/>
            <a:ext cx="9140743" cy="598312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83663" y="3625787"/>
            <a:ext cx="3208337" cy="838200"/>
          </a:xfrm>
        </p:spPr>
        <p:txBody>
          <a:bodyPr/>
          <a:lstStyle/>
          <a:p>
            <a:r>
              <a:rPr lang="en-US" dirty="0"/>
              <a:t>Three Steps to Creating a </a:t>
            </a:r>
            <a:br>
              <a:rPr lang="en-US" dirty="0"/>
            </a:br>
            <a:r>
              <a:rPr lang="en-US" dirty="0"/>
              <a:t>Job Posting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1011" y="2993379"/>
            <a:ext cx="3604436" cy="838200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934" y="457198"/>
            <a:ext cx="9831432" cy="59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21475" y="3050457"/>
            <a:ext cx="3043508" cy="838200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de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319" y="447792"/>
            <a:ext cx="9795920" cy="58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71506" y="3051490"/>
            <a:ext cx="2961991" cy="838200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772" y="579474"/>
            <a:ext cx="9617972" cy="57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ep Blue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ew-template.potx" id="{708C0D85-91B2-421C-9389-436EF7676D61}" vid="{B17C034C-A48D-4D7C-AAD5-00786938C1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UML PowerPoint Template</Template>
  <TotalTime>235</TotalTime>
  <Words>104</Words>
  <Application>Microsoft Office PowerPoint</Application>
  <PresentationFormat>Widescreen</PresentationFormat>
  <Paragraphs>22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Verdana</vt:lpstr>
      <vt:lpstr>Deep Blue - Template</vt:lpstr>
      <vt:lpstr>Off-Campus Employer JobHawk Tutorial</vt:lpstr>
      <vt:lpstr>Requesting access to JObHawk</vt:lpstr>
      <vt:lpstr>JobHawk Benefits</vt:lpstr>
      <vt:lpstr>Requesting an account</vt:lpstr>
      <vt:lpstr>Posting a Job</vt:lpstr>
      <vt:lpstr>Three Steps to Creating a  Job Posting </vt:lpstr>
      <vt:lpstr>Step 1</vt:lpstr>
      <vt:lpstr>Step 2</vt:lpstr>
      <vt:lpstr>Step 3</vt:lpstr>
      <vt:lpstr>What are the next steps?</vt:lpstr>
      <vt:lpstr>Managing an existing job posting</vt:lpstr>
      <vt:lpstr>Job Status</vt:lpstr>
      <vt:lpstr>Manage job page</vt:lpstr>
      <vt:lpstr>Reviewing applications</vt:lpstr>
      <vt:lpstr>Viewing Applications</vt:lpstr>
      <vt:lpstr>Emailing applicant through Jobhawk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Off-Campus Employer</dc:title>
  <dc:creator>Welliver, Megan E</dc:creator>
  <cp:lastModifiedBy>Welliver, Megan E</cp:lastModifiedBy>
  <cp:revision>10</cp:revision>
  <dcterms:created xsi:type="dcterms:W3CDTF">2020-10-30T15:03:32Z</dcterms:created>
  <dcterms:modified xsi:type="dcterms:W3CDTF">2020-11-03T19:07:45Z</dcterms:modified>
  <cp:contentStatus/>
</cp:coreProperties>
</file>