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16" y="2286001"/>
            <a:ext cx="7180564" cy="14477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all" baseline="0">
                <a:solidFill>
                  <a:srgbClr val="0068B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11728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itle + Sub Titl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16" y="1981201"/>
            <a:ext cx="7180564" cy="14477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216" y="3581400"/>
            <a:ext cx="7180564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200" b="0" kern="1200" cap="all" baseline="0" dirty="0">
                <a:solidFill>
                  <a:srgbClr val="00C0F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 Header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9604" y="34869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29556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Header + Sub Header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7F08FA06-1AEC-4EAF-BD59-084E2B9BB8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4892" y="1143000"/>
            <a:ext cx="3208337" cy="533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BC2CE44-B1FC-4E9A-9D09-5B0184CB07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8772" y="1752600"/>
            <a:ext cx="6263896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4F6C2-8BEB-41AE-A674-CB15692014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4892" y="152400"/>
            <a:ext cx="3209133" cy="914400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9264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- Header + Sub Header w/ conten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8772" y="1143000"/>
            <a:ext cx="10694457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772" y="228600"/>
            <a:ext cx="10694457" cy="838200"/>
          </a:xfrm>
          <a:prstGeom prst="rect">
            <a:avLst/>
          </a:prstGeom>
        </p:spPr>
        <p:txBody>
          <a:bodyPr anchor="b"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7526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08499" y="11247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146477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w/ Header + Sub Header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234892" y="1143000"/>
            <a:ext cx="3208337" cy="533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34892" y="228600"/>
            <a:ext cx="3208337" cy="838200"/>
          </a:xfrm>
          <a:prstGeom prst="rect">
            <a:avLst/>
          </a:prstGeom>
        </p:spPr>
        <p:txBody>
          <a:bodyPr anchor="b"/>
          <a:lstStyle>
            <a:lvl1pPr algn="r"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7526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60075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w/ Header and conten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772" y="228600"/>
            <a:ext cx="10694457" cy="838200"/>
          </a:xfrm>
          <a:prstGeom prst="rect">
            <a:avLst/>
          </a:prstGeom>
        </p:spPr>
        <p:txBody>
          <a:bodyPr anchor="b"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2954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217424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5164" y="1828800"/>
            <a:ext cx="3513894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200" b="0" kern="1200" cap="all" baseline="0" dirty="0">
                <a:solidFill>
                  <a:srgbClr val="00C0F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 Header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752600"/>
            <a:ext cx="3408063" cy="3429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66826" y="304800"/>
            <a:ext cx="5270840" cy="1295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75164" y="2438400"/>
            <a:ext cx="3513893" cy="266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6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294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440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586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34890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- Header + Sub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90600"/>
            <a:ext cx="109728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8499" y="9723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521" y="274638"/>
            <a:ext cx="10972958" cy="639762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96789" y="1752600"/>
            <a:ext cx="5423618" cy="45720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172389" y="1752600"/>
            <a:ext cx="5423618" cy="45720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344754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-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521" y="274638"/>
            <a:ext cx="10972958" cy="639762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96789" y="1143000"/>
            <a:ext cx="5423618" cy="51816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172389" y="1143000"/>
            <a:ext cx="5423618" cy="51816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0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4400" y="5901072"/>
            <a:ext cx="913560" cy="820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hyperlink" Target="mailto:Student_Jobs@uml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On-Campus Employers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Managing existing job postings</a:t>
            </a:r>
            <a:endParaRPr lang="en-US" dirty="0"/>
          </a:p>
        </p:txBody>
      </p:sp>
      <p:pic>
        <p:nvPicPr>
          <p:cNvPr id="4" name="audio_only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216" y="59100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status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48772" y="1676400"/>
            <a:ext cx="10589491" cy="3225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827618" flipV="1">
            <a:off x="1394691" y="2402609"/>
            <a:ext cx="1173018" cy="554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372" y="59412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335386" y="2739286"/>
            <a:ext cx="3192364" cy="838200"/>
          </a:xfrm>
        </p:spPr>
        <p:txBody>
          <a:bodyPr/>
          <a:lstStyle/>
          <a:p>
            <a:r>
              <a:rPr lang="en-US" dirty="0" smtClean="0"/>
              <a:t>Manage Job Page</a:t>
            </a:r>
            <a:endParaRPr lang="en-US" dirty="0"/>
          </a:p>
        </p:txBody>
      </p:sp>
      <p:pic>
        <p:nvPicPr>
          <p:cNvPr id="2" name="Slide #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963" y="648585"/>
            <a:ext cx="9162983" cy="55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3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48772" y="2198254"/>
            <a:ext cx="6263896" cy="382154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Please visit our other tutorials to learn more about posting a job, reviewing applications, submitting a hire request, and submitting a rehire request.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If you have any additional questions, please contact us at 978-934-4228 or </a:t>
            </a:r>
            <a:r>
              <a:rPr lang="en-US" dirty="0" smtClean="0">
                <a:hlinkClick r:id="rId4"/>
              </a:rPr>
              <a:t>Student_Jobs@uml.edu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_only_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372" y="58746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ep Blue -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new-template.potx" id="{708C0D85-91B2-421C-9389-436EF7676D61}" vid="{B17C034C-A48D-4D7C-AAD5-00786938C1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UML PowerPoint Template</Template>
  <TotalTime>214</TotalTime>
  <Words>54</Words>
  <Application>Microsoft Office PowerPoint</Application>
  <PresentationFormat>Widescreen</PresentationFormat>
  <Paragraphs>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Verdana</vt:lpstr>
      <vt:lpstr>Deep Blue - Template</vt:lpstr>
      <vt:lpstr>On-Campus Employers  </vt:lpstr>
      <vt:lpstr>Job status</vt:lpstr>
      <vt:lpstr>Manage Job Page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Welliver, Megan E</dc:creator>
  <cp:lastModifiedBy>Welliver, Megan E</cp:lastModifiedBy>
  <cp:revision>5</cp:revision>
  <dcterms:created xsi:type="dcterms:W3CDTF">2020-11-03T19:24:00Z</dcterms:created>
  <dcterms:modified xsi:type="dcterms:W3CDTF">2020-11-24T16:25:58Z</dcterms:modified>
</cp:coreProperties>
</file>