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22860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22073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itle + Sub Titl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216" y="1981201"/>
            <a:ext cx="7180564" cy="14477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216" y="3581400"/>
            <a:ext cx="7180564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 Header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604" y="34869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17169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Header + Sub Header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7F08FA06-1AEC-4EAF-BD59-084E2B9BB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C2CE44-B1FC-4E9A-9D09-5B0184CB0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8772" y="1752600"/>
            <a:ext cx="6263896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4F6C2-8BEB-41AE-A674-CB15692014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4892" y="152400"/>
            <a:ext cx="3209133" cy="91440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1232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+ Sub Header w/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8772" y="1143000"/>
            <a:ext cx="10694457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08499" y="11247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3074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w/ Header + Sub Header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234892" y="1143000"/>
            <a:ext cx="3208337" cy="5334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34892" y="228600"/>
            <a:ext cx="3208337" cy="838200"/>
          </a:xfrm>
          <a:prstGeom prst="rect">
            <a:avLst/>
          </a:prstGeom>
        </p:spPr>
        <p:txBody>
          <a:bodyPr anchor="b"/>
          <a:lstStyle>
            <a:lvl1pPr algn="r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7526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907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w/ Header and conten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2954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1181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5164" y="1828800"/>
            <a:ext cx="3513894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rgbClr val="00C0F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 Header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3408063" cy="3429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66826" y="304800"/>
            <a:ext cx="5270840" cy="1295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75164" y="2438400"/>
            <a:ext cx="3513893" cy="266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4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294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440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586" indent="0">
              <a:buFontTx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39" y="5962650"/>
            <a:ext cx="491246" cy="590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7088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1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+ Sub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90600"/>
            <a:ext cx="10972800" cy="533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en-US" sz="2200" b="0" i="0" u="none" strike="noStrike" kern="1200" cap="all" spc="0" normalizeH="0" baseline="0" dirty="0" smtClean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Century Gothic" panose="020B050202020202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8499" y="972312"/>
            <a:ext cx="1375002" cy="18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752600"/>
            <a:ext cx="5423618" cy="45720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752600"/>
            <a:ext cx="5423618" cy="45720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</p:spTree>
    <p:extLst>
      <p:ext uri="{BB962C8B-B14F-4D97-AF65-F5344CB8AC3E}">
        <p14:creationId xmlns:p14="http://schemas.microsoft.com/office/powerpoint/2010/main" val="76745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template - Header and Two Content field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21" y="274638"/>
            <a:ext cx="10972958" cy="639762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789" y="1143000"/>
            <a:ext cx="5423618" cy="5181600"/>
          </a:xfrm>
          <a:prstGeom prst="rect">
            <a:avLst/>
          </a:prstGeom>
        </p:spPr>
        <p:txBody>
          <a:bodyPr wrap="square" lIns="91440" bIns="45720"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172389" y="1143000"/>
            <a:ext cx="5423618" cy="5181600"/>
          </a:xfrm>
          <a:prstGeom prst="rect">
            <a:avLst/>
          </a:prstGeom>
        </p:spPr>
        <p:txBody>
          <a:bodyPr/>
          <a:lstStyle>
            <a:lvl1pPr>
              <a:buClr>
                <a:srgbClr val="0068B3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B0F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4160" y="6400800"/>
            <a:ext cx="1550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with Purpose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35" y="6096000"/>
            <a:ext cx="35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74400" y="5901072"/>
            <a:ext cx="913560" cy="82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hyperlink" Target="mailto:Student_Jobs@um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Off-Campus Employer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Reviewing applications</a:t>
            </a:r>
            <a:endParaRPr lang="en-US" dirty="0"/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216" y="5862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2344" y="2874852"/>
            <a:ext cx="3040912" cy="838200"/>
          </a:xfrm>
        </p:spPr>
        <p:txBody>
          <a:bodyPr/>
          <a:lstStyle/>
          <a:p>
            <a:r>
              <a:rPr lang="en-US" dirty="0" smtClean="0"/>
              <a:t>Viewing Applications</a:t>
            </a:r>
            <a:endParaRPr lang="en-US" dirty="0"/>
          </a:p>
        </p:txBody>
      </p:sp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916" y="678733"/>
            <a:ext cx="9484243" cy="57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22735" y="3365205"/>
            <a:ext cx="3657600" cy="838200"/>
          </a:xfrm>
        </p:spPr>
        <p:txBody>
          <a:bodyPr/>
          <a:lstStyle/>
          <a:p>
            <a:r>
              <a:rPr lang="en-US" dirty="0" smtClean="0"/>
              <a:t>Emailing applicant through </a:t>
            </a:r>
            <a:r>
              <a:rPr lang="en-US" dirty="0" err="1" smtClean="0"/>
              <a:t>Jobhawk</a:t>
            </a:r>
            <a:endParaRPr lang="en-US" dirty="0"/>
          </a:p>
        </p:txBody>
      </p:sp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7451" y="594906"/>
            <a:ext cx="9216043" cy="55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82517" y="1826490"/>
            <a:ext cx="6778864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Please visit our other tutorials to learn more about posting a job and </a:t>
            </a:r>
            <a:r>
              <a:rPr lang="en-US" sz="2800" dirty="0" smtClean="0"/>
              <a:t>managing an existing job posting.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If you have any additional questions, please contact us at 978-934-4228 or </a:t>
            </a:r>
            <a:r>
              <a:rPr lang="en-US" sz="2800" dirty="0" smtClean="0">
                <a:hlinkClick r:id="rId4"/>
              </a:rPr>
              <a:t>S</a:t>
            </a:r>
            <a:r>
              <a:rPr lang="en-US" sz="2800" dirty="0" smtClean="0">
                <a:hlinkClick r:id="rId4"/>
              </a:rPr>
              <a:t>tudent_Jobs@uml.edu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317" y="58904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ep Blue -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ew-template.potx" id="{708C0D85-91B2-421C-9389-436EF7676D61}" vid="{B17C034C-A48D-4D7C-AAD5-00786938C1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UML PowerPoint Template</Template>
  <TotalTime>45</TotalTime>
  <Words>45</Words>
  <Application>Microsoft Office PowerPoint</Application>
  <PresentationFormat>Widescreen</PresentationFormat>
  <Paragraphs>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Verdana</vt:lpstr>
      <vt:lpstr>Deep Blue - Template</vt:lpstr>
      <vt:lpstr>Off-Campus Employer</vt:lpstr>
      <vt:lpstr>Viewing Applications</vt:lpstr>
      <vt:lpstr>Emailing applicant through Jobhawk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Off-Campus Employer</dc:title>
  <dc:creator>Welliver, Megan E</dc:creator>
  <cp:lastModifiedBy>Welliver, Megan E</cp:lastModifiedBy>
  <cp:revision>5</cp:revision>
  <dcterms:created xsi:type="dcterms:W3CDTF">2020-10-30T20:16:03Z</dcterms:created>
  <dcterms:modified xsi:type="dcterms:W3CDTF">2020-11-03T16:50:05Z</dcterms:modified>
</cp:coreProperties>
</file>